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strument Sans Medium"/>
      <p:regular r:id="rId19"/>
    </p:embeddedFont>
    <p:embeddedFont>
      <p:font typeface="Instrument Sans Medium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830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 Arquitectura ARM: Fundamentos para Dominar el Stack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14800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arquitectura ARM es un diseño de procesador ampliamente utilizado en dispositivos embebidos, móviles y de Internet de las Cosas. En esta presentación, exploraremos en profundidad el stack de memoria de ARM, comprendiendo sus componentes clave, su manejo a nivel de código y los casos de uso más relevantes.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2013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208990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6184463"/>
            <a:ext cx="257484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7CDD6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por Hugo Martinez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4510"/>
            <a:ext cx="82586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Conclusiones y Próximos Pasos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006917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9190" y="2595562"/>
            <a:ext cx="11025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2337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Técnicas Avanzadas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2724150"/>
            <a:ext cx="40674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Asignación y reutilización de memoria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326963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5C5C61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370540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6211" y="3797260"/>
            <a:ext cx="15621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3597354"/>
            <a:ext cx="38252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Optimizaciones a Nivel de SO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087773"/>
            <a:ext cx="38252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Estrategias de depuración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4690586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5C5C61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4734163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2520" y="5160883"/>
            <a:ext cx="1635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49609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Dominio Completo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451396"/>
            <a:ext cx="32193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Elemento arquitectónico clave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296263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stack de ARM es un elemento fundamental de la arquitectura que permite la ejecución eficiente de programas, mediante el manejo dinámico de datos y direcciones. Continuar explorando técnicas avanzadas de gestión del stack, como las mencionadas, son pasos clave para dominar completamente este elemento arquitectónico.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994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El Stack de ARM: La Memoria que Sostiene la Ejecución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96439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stack de ARM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es un área de memoria utilizada para almacenar temporalmente datos y direcciones durante la ejecución de un programa. Es una estructura de datos tipo "pila" que sigue el principio LIFO (Last-In-First-Out). El stack crece y se contrae dinámicamente a medida que se realizan llamadas a funciones y se regresan de ellas. Una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gestión eficiente del stack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es crucial para evitar desbordamientos y mantener la integridad de la ejecución del programa.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678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Componentes del Stack del Procesador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2559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Puntero de Pila (SP)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mantiene la dirección del siguiente espacio libre en la pila.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Contador de Programa (PC)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almacena la dirección de la siguiente instrucción a ejecutar.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57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Los Registros de Propósito General (R0-R12)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se utilizan para almacenar datos y direcciones temporales.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5513"/>
            <a:ext cx="85444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Estructura del Stack en Memoria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48526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pila se ubica en una región de memoria de acceso aleatorio (RAM) dedicada.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41307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stack crece hacia direcciones de memoria más bajas a medida que se apilan datos.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48526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Cada elemento apilado contiene información como valores de registros, direcciones de retorno y variables locales.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9872067" y="3448526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gestión del stack se realiza automáticamente por el procesador a través de instrucciones específicas.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46873"/>
            <a:ext cx="62481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Registro de Pila en ARM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50964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903839" y="2950964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El Registro de Pila (SP) en ARM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3795713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mantiene la dirección de la cima de la pila y controla su crecimiento dinámico.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950964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10795516" y="2950964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El SP se actualiza automáticamente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95516" y="3795713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 instrucciones como PUSH y POP, simplificando la gestión del stack.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66385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6903839" y="5366385"/>
            <a:ext cx="36546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Acceder directamente al SP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5856803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permite a los programadores controlar manualmente el stack cuando es necesario.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7118390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Manejo del Stack a Nivel de Código</a:t>
            </a:r>
            <a:endParaRPr lang="en-US" sz="3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58" y="3508296"/>
            <a:ext cx="882134" cy="14114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PUSH y POP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Las instrucciones PUSH y POP permiten apilar y desapilar elementos en el stack, respectivamente.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4919782"/>
            <a:ext cx="882134" cy="14114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5096113"/>
            <a:ext cx="2253139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Llamadas a Funciones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47758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Llamadas a funciones y retornos automáticamente manejan el stack, guardando y restaurando estados de ejecución.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6331268"/>
            <a:ext cx="882134" cy="14114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6507599"/>
            <a:ext cx="254972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Debug con Stack Tracing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889075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Técnicas de debug como seguimiento de la pila (stack tracing) facilitan la comprensión del flujo de ejecución.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135" y="750689"/>
            <a:ext cx="7664529" cy="1320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Pushear y Popear Datos del Stack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31650" y="2388513"/>
            <a:ext cx="22860" cy="5090398"/>
          </a:xfrm>
          <a:prstGeom prst="roundRect">
            <a:avLst>
              <a:gd name="adj" fmla="val 138692"/>
            </a:avLst>
          </a:prstGeom>
          <a:solidFill>
            <a:srgbClr val="5C5C61"/>
          </a:solidFill>
          <a:ln/>
        </p:spPr>
      </p:sp>
      <p:sp>
        <p:nvSpPr>
          <p:cNvPr id="5" name="Shape 2"/>
          <p:cNvSpPr/>
          <p:nvPr/>
        </p:nvSpPr>
        <p:spPr>
          <a:xfrm>
            <a:off x="6757988" y="285261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C5C61"/>
          </a:solidFill>
          <a:ln/>
        </p:spPr>
      </p:sp>
      <p:sp>
        <p:nvSpPr>
          <p:cNvPr id="6" name="Shape 3"/>
          <p:cNvSpPr/>
          <p:nvPr/>
        </p:nvSpPr>
        <p:spPr>
          <a:xfrm>
            <a:off x="6305312" y="2626281"/>
            <a:ext cx="475536" cy="475536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7" name="Text 4"/>
          <p:cNvSpPr/>
          <p:nvPr/>
        </p:nvSpPr>
        <p:spPr>
          <a:xfrm>
            <a:off x="6481405" y="2705457"/>
            <a:ext cx="123349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5487" y="259984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PUSH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5487" y="3056811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instrucción PUSH almacena un valor en la cima de la pila, decrementando el puntero de pila.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7988" y="4619863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C5C61"/>
          </a:solidFill>
          <a:ln/>
        </p:spPr>
      </p:sp>
      <p:sp>
        <p:nvSpPr>
          <p:cNvPr id="11" name="Shape 8"/>
          <p:cNvSpPr/>
          <p:nvPr/>
        </p:nvSpPr>
        <p:spPr>
          <a:xfrm>
            <a:off x="6305312" y="4393525"/>
            <a:ext cx="475536" cy="475536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2" name="Text 9"/>
          <p:cNvSpPr/>
          <p:nvPr/>
        </p:nvSpPr>
        <p:spPr>
          <a:xfrm>
            <a:off x="6455688" y="4472702"/>
            <a:ext cx="174665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5487" y="4367093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POP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5487" y="4824055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POP extrae un valor de la cima de la pila, incrementando el puntero de pila.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7988" y="638710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C5C61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5312" y="6160770"/>
            <a:ext cx="475536" cy="475536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7" name="Text 14"/>
          <p:cNvSpPr/>
          <p:nvPr/>
        </p:nvSpPr>
        <p:spPr>
          <a:xfrm>
            <a:off x="6451640" y="6239947"/>
            <a:ext cx="18288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5487" y="6134338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Manejo Flexible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5487" y="6591300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Estas operaciones permiten un manejo flexible del flujo de ejecución y el almacenamiento de variables temporales.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544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Optimizando el Uso Eficiente del Stack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93169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719983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Minimizar el tamaño del stack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56473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Reduciendo las variables locales y optimizando el almacenamiento.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93169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719983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Aprovechar registros de propósito general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56473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 lugar del stack cuando sea posible para mejorar el rendimiento.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07067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333881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Utilizar técnicas de reubicación del stack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178629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Para adaptarlo al tamaño de la memoria disponible.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5107067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434348"/>
          </a:solidFill>
          <a:ln/>
        </p:spPr>
      </p:sp>
      <p:sp>
        <p:nvSpPr>
          <p:cNvPr id="14" name="Text 11"/>
          <p:cNvSpPr/>
          <p:nvPr/>
        </p:nvSpPr>
        <p:spPr>
          <a:xfrm>
            <a:off x="10398681" y="5333881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Implementar políticas de manejo del stack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98681" y="6178629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nivel de sistema operativo para una administración más holística.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0935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Casos de Uso Comunes del Stack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26707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060865"/>
            <a:ext cx="36080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Llamadas a funciones y retornos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905613"/>
            <a:ext cx="36080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stack maneja de manera transparente el almacenamiento y restauración de registros y direcciones de retorno durante la invocación de subrutinas.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326707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060865"/>
            <a:ext cx="360818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Almacenamiento de variables locales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4905613"/>
            <a:ext cx="3608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Las variables declaradas dentro de una función se apilarán y desapilarán automáticamente, permitiendo su acceso eficiente.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2024-11-03T22:23:30Z</dcterms:created>
  <dcterms:modified xsi:type="dcterms:W3CDTF">2024-11-03T22:23:30Z</dcterms:modified>
</cp:coreProperties>
</file>